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ddharth Gautam" initials="SG" lastIdx="1" clrIdx="0">
    <p:extLst>
      <p:ext uri="{19B8F6BF-5375-455C-9EA6-DF929625EA0E}">
        <p15:presenceInfo xmlns:p15="http://schemas.microsoft.com/office/powerpoint/2012/main" userId="49cfbdadd576a4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63FE9-3E3B-44EB-9B9E-0BBD448E4136}" type="datetimeFigureOut">
              <a:rPr lang="en-US" smtClean="0"/>
              <a:pPr/>
              <a:t>7/21/2019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935CC-57B7-4A10-995C-2BFBD4509ED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918D9-2BF2-4463-B4C1-FD3A32CE4FA2}" type="datetimeFigureOut">
              <a:rPr lang="en-US" smtClean="0"/>
              <a:pPr/>
              <a:t>7/21/2019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A6AF9-4142-4E7C-83AC-D2926815AA1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1A5595-2C89-427F-A00D-D60743294306}"/>
              </a:ext>
            </a:extLst>
          </p:cNvPr>
          <p:cNvSpPr txBox="1"/>
          <p:nvPr/>
        </p:nvSpPr>
        <p:spPr>
          <a:xfrm>
            <a:off x="390615" y="2064806"/>
            <a:ext cx="513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75000"/>
                  </a:schemeClr>
                </a:solidFill>
              </a:rPr>
              <a:t>TEAM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C3E52B-4BD2-4102-86AE-E8E8E817ED0E}"/>
              </a:ext>
            </a:extLst>
          </p:cNvPr>
          <p:cNvSpPr txBox="1"/>
          <p:nvPr/>
        </p:nvSpPr>
        <p:spPr>
          <a:xfrm>
            <a:off x="390615" y="2812984"/>
            <a:ext cx="487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Natural Noobs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6D1E6-8169-4284-9C35-227D133D4C29}"/>
              </a:ext>
            </a:extLst>
          </p:cNvPr>
          <p:cNvSpPr txBox="1"/>
          <p:nvPr/>
        </p:nvSpPr>
        <p:spPr>
          <a:xfrm>
            <a:off x="497149" y="3932807"/>
            <a:ext cx="197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Member#1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F5F65-CC35-4B18-B794-7ADB00947D74}"/>
              </a:ext>
            </a:extLst>
          </p:cNvPr>
          <p:cNvSpPr txBox="1"/>
          <p:nvPr/>
        </p:nvSpPr>
        <p:spPr>
          <a:xfrm>
            <a:off x="2689933" y="3932807"/>
            <a:ext cx="2858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Siddharth Gautam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FA5820-0626-4780-9D20-FD2DBC47751F}"/>
              </a:ext>
            </a:extLst>
          </p:cNvPr>
          <p:cNvSpPr txBox="1"/>
          <p:nvPr/>
        </p:nvSpPr>
        <p:spPr>
          <a:xfrm>
            <a:off x="497149" y="5428695"/>
            <a:ext cx="197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Member#2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04271-A803-42EA-A1FB-5AC65912FFBC}"/>
              </a:ext>
            </a:extLst>
          </p:cNvPr>
          <p:cNvSpPr txBox="1"/>
          <p:nvPr/>
        </p:nvSpPr>
        <p:spPr>
          <a:xfrm>
            <a:off x="2689933" y="5428695"/>
            <a:ext cx="2476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Shriyans Kaushik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02C6A-02A8-4428-8E73-25FFB597DD03}"/>
              </a:ext>
            </a:extLst>
          </p:cNvPr>
          <p:cNvSpPr txBox="1"/>
          <p:nvPr/>
        </p:nvSpPr>
        <p:spPr>
          <a:xfrm>
            <a:off x="390615" y="637207"/>
            <a:ext cx="8469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accent1">
                    <a:lumMod val="75000"/>
                  </a:schemeClr>
                </a:solidFill>
              </a:rPr>
              <a:t>FRIEND AFFINITY FINDER</a:t>
            </a:r>
            <a:endParaRPr lang="en-IN" sz="4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E803C9-BFEB-461D-B43E-D2B68F383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78" t="17993" r="46835" b="40712"/>
          <a:stretch/>
        </p:blipFill>
        <p:spPr>
          <a:xfrm>
            <a:off x="6096000" y="3355182"/>
            <a:ext cx="972607" cy="15669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40464B-0CA5-4D4C-93AB-0D72B7B7D5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86" t="32879" r="37170" b="54306"/>
          <a:stretch/>
        </p:blipFill>
        <p:spPr>
          <a:xfrm>
            <a:off x="6096000" y="5213923"/>
            <a:ext cx="1068280" cy="122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2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3402BC-3FAB-4734-AD92-93903CCD11FB}"/>
              </a:ext>
            </a:extLst>
          </p:cNvPr>
          <p:cNvSpPr txBox="1"/>
          <p:nvPr/>
        </p:nvSpPr>
        <p:spPr>
          <a:xfrm>
            <a:off x="716681" y="1290883"/>
            <a:ext cx="3391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Siddharth Gautam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79B24-5F29-456F-A4DB-F85A10D9AA29}"/>
              </a:ext>
            </a:extLst>
          </p:cNvPr>
          <p:cNvSpPr txBox="1"/>
          <p:nvPr/>
        </p:nvSpPr>
        <p:spPr>
          <a:xfrm flipH="1">
            <a:off x="752776" y="3693694"/>
            <a:ext cx="2848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Shriyans Kaushik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5643" y="385011"/>
            <a:ext cx="6152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ROLES IN PROJECT AND EXPERTISE AREAS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8305" y="1961147"/>
            <a:ext cx="17267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Praw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IBM Watson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Research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Data Plotting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Structure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6275" y="4379495"/>
            <a:ext cx="20489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Tweepy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StackAPI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Tkinter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Implementation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2626721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B4C604-52CA-4945-B306-D39F348F6F5F}"/>
              </a:ext>
            </a:extLst>
          </p:cNvPr>
          <p:cNvSpPr txBox="1"/>
          <p:nvPr/>
        </p:nvSpPr>
        <p:spPr>
          <a:xfrm>
            <a:off x="741402" y="1919095"/>
            <a:ext cx="2281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API’s Used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D20C22-0CB6-413A-9791-DC372F4E82C1}"/>
              </a:ext>
            </a:extLst>
          </p:cNvPr>
          <p:cNvSpPr txBox="1"/>
          <p:nvPr/>
        </p:nvSpPr>
        <p:spPr>
          <a:xfrm>
            <a:off x="705306" y="2572773"/>
            <a:ext cx="811384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Tweepy, by Twitter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PersonalityInsight, by IBM Watson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SpeechToText, by IBM Watson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PRAW, by Reddit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StackAPI, by Stack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721894" y="529390"/>
            <a:ext cx="2582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Platform Used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2210" y="1251284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971557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6812" y="264695"/>
            <a:ext cx="4067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Architecture Diagram</a:t>
            </a:r>
          </a:p>
        </p:txBody>
      </p:sp>
      <p:pic>
        <p:nvPicPr>
          <p:cNvPr id="1026" name="Picture 2" descr="C:\Users\Shriyans\Downloads\Architecture Diagra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5" y="914400"/>
            <a:ext cx="9551570" cy="55946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80873" y="156410"/>
            <a:ext cx="3560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Flow Diagram</a:t>
            </a:r>
          </a:p>
        </p:txBody>
      </p:sp>
      <p:pic>
        <p:nvPicPr>
          <p:cNvPr id="2050" name="Picture 2" descr="C:\Users\Shriyans\Downloads\Data Flow Diagra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2535" y="777770"/>
            <a:ext cx="9974513" cy="5706393"/>
          </a:xfrm>
          <a:prstGeom prst="rect">
            <a:avLst/>
          </a:prstGeom>
          <a:noFill/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8D51E6B-DD2F-4DB1-8898-34BB2AF3CCA1}"/>
              </a:ext>
            </a:extLst>
          </p:cNvPr>
          <p:cNvSpPr/>
          <p:nvPr/>
        </p:nvSpPr>
        <p:spPr>
          <a:xfrm>
            <a:off x="7785717" y="3630967"/>
            <a:ext cx="1012049" cy="639192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FD696B-05DF-479E-B4EE-833D91A70F71}"/>
              </a:ext>
            </a:extLst>
          </p:cNvPr>
          <p:cNvCxnSpPr>
            <a:endCxn id="11" idx="3"/>
          </p:cNvCxnSpPr>
          <p:nvPr/>
        </p:nvCxnSpPr>
        <p:spPr>
          <a:xfrm flipV="1">
            <a:off x="7448365" y="4176551"/>
            <a:ext cx="485563" cy="4931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1201288-4D7C-45B7-B7ED-0864DD06E75B}"/>
              </a:ext>
            </a:extLst>
          </p:cNvPr>
          <p:cNvSpPr txBox="1"/>
          <p:nvPr/>
        </p:nvSpPr>
        <p:spPr>
          <a:xfrm flipH="1">
            <a:off x="7862772" y="3704342"/>
            <a:ext cx="934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 Watson speech to text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4032" y="252664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Flow Diagram</a:t>
            </a:r>
          </a:p>
        </p:txBody>
      </p:sp>
      <p:pic>
        <p:nvPicPr>
          <p:cNvPr id="3074" name="Picture 2" descr="C:\Users\Shriyans\Downloads\Flow Diagra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9372" y="901367"/>
            <a:ext cx="10227176" cy="5438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9705" y="553452"/>
            <a:ext cx="4001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Framework/tools used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6116" y="1660358"/>
            <a:ext cx="104313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u="sng" dirty="0"/>
              <a:t>Tkinter</a:t>
            </a:r>
            <a:r>
              <a:rPr lang="en-US" sz="2400" dirty="0"/>
              <a:t> is an in-built Python library which has been used for developing Graphical User Interface.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Tkinter is Python's de-facto standard GUI (Graphical User Interface) package. It is a thin object-oriented layer on top of Tcl/Tk.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It is a standard Python interface to the Tk GUI toolkit shipped with Python.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Python with tkinter outputs the fastest and easiest way to create the GUI applications.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hriyans\Desktop\main win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0364" y="2388014"/>
            <a:ext cx="11298238" cy="1552575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 flipH="1">
            <a:off x="2442411" y="1666220"/>
            <a:ext cx="3525252" cy="1353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910263" y="1666220"/>
            <a:ext cx="2057400" cy="13657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967663" y="1666220"/>
            <a:ext cx="0" cy="13898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967663" y="1666220"/>
            <a:ext cx="1937084" cy="13898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967663" y="1666220"/>
            <a:ext cx="3140242" cy="14499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68253" y="144379"/>
            <a:ext cx="2566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Main Window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2285" y="4512502"/>
            <a:ext cx="7695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Label </a:t>
            </a:r>
            <a:r>
              <a:rPr lang="en-US" dirty="0"/>
              <a:t>:- Labels are used to display static text which can’t be change during runtime.</a:t>
            </a:r>
          </a:p>
          <a:p>
            <a:r>
              <a:rPr lang="en-US" dirty="0"/>
              <a:t>It is initiated in Tkinter by “label=Label(frame)”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55232" y="1010652"/>
            <a:ext cx="6582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Buttons</a:t>
            </a:r>
            <a:r>
              <a:rPr lang="en-US" dirty="0"/>
              <a:t>:- They are used to initiate an action when clicked.</a:t>
            </a:r>
          </a:p>
          <a:p>
            <a:r>
              <a:rPr lang="en-US" dirty="0"/>
              <a:t>It is initiated in Tkinter by 'button=Button(frame)'</a:t>
            </a:r>
          </a:p>
        </p:txBody>
      </p:sp>
      <p:cxnSp>
        <p:nvCxnSpPr>
          <p:cNvPr id="44" name="Straight Arrow Connector 43"/>
          <p:cNvCxnSpPr>
            <a:stCxn id="18" idx="0"/>
          </p:cNvCxnSpPr>
          <p:nvPr/>
        </p:nvCxnSpPr>
        <p:spPr>
          <a:xfrm flipV="1">
            <a:off x="4519836" y="3870542"/>
            <a:ext cx="1379923" cy="641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hriyans\Desktop\Stackoverflow win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2468" y="1777416"/>
            <a:ext cx="4267200" cy="21717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753853" y="409073"/>
            <a:ext cx="4750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Checking Interest Window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88768" y="1672389"/>
            <a:ext cx="4961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Text field</a:t>
            </a:r>
            <a:r>
              <a:rPr lang="en-US" dirty="0"/>
              <a:t> :-Text fields are used to display input data from the user during runtime.</a:t>
            </a:r>
          </a:p>
          <a:p>
            <a:r>
              <a:rPr lang="en-US" dirty="0"/>
              <a:t>It is initiated in Tkinter by “enter=Entry(frame)”</a:t>
            </a: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5041232" y="2189747"/>
            <a:ext cx="1347536" cy="828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33147" y="3320716"/>
            <a:ext cx="4677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Image</a:t>
            </a:r>
            <a:r>
              <a:rPr lang="en-US" dirty="0"/>
              <a:t>:- Images are used to give any information using a picture to the user.</a:t>
            </a:r>
          </a:p>
          <a:p>
            <a:r>
              <a:rPr lang="en-US" dirty="0"/>
              <a:t>It is initiated in Tkinter by “</a:t>
            </a:r>
            <a:r>
              <a:rPr lang="en-US" dirty="0" err="1"/>
              <a:t>img</a:t>
            </a:r>
            <a:r>
              <a:rPr lang="en-US" dirty="0"/>
              <a:t>=</a:t>
            </a:r>
            <a:r>
              <a:rPr lang="en-US" dirty="0" err="1"/>
              <a:t>Image.open</a:t>
            </a:r>
            <a:r>
              <a:rPr lang="en-US" dirty="0"/>
              <a:t>(path)”</a:t>
            </a:r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 flipV="1">
            <a:off x="4672208" y="3444658"/>
            <a:ext cx="1860939" cy="4762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312</TotalTime>
  <Words>239</Words>
  <Application>Microsoft Office PowerPoint</Application>
  <PresentationFormat>Widescreen</PresentationFormat>
  <Paragraphs>47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Times New Roman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Friend affinity finder</dc:title>
  <dc:creator>Siddharth Gautam</dc:creator>
  <cp:lastModifiedBy>Siddharth Gautam</cp:lastModifiedBy>
  <cp:revision>25</cp:revision>
  <dcterms:created xsi:type="dcterms:W3CDTF">2019-07-19T17:16:35Z</dcterms:created>
  <dcterms:modified xsi:type="dcterms:W3CDTF">2019-07-21T13:52:04Z</dcterms:modified>
</cp:coreProperties>
</file>